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338" r:id="rId4"/>
    <p:sldId id="336" r:id="rId5"/>
    <p:sldId id="326" r:id="rId6"/>
    <p:sldId id="321" r:id="rId7"/>
    <p:sldId id="322" r:id="rId8"/>
    <p:sldId id="331" r:id="rId9"/>
    <p:sldId id="323" r:id="rId10"/>
    <p:sldId id="335" r:id="rId11"/>
    <p:sldId id="324" r:id="rId12"/>
    <p:sldId id="328" r:id="rId13"/>
    <p:sldId id="333" r:id="rId14"/>
    <p:sldId id="332" r:id="rId15"/>
    <p:sldId id="337" r:id="rId16"/>
    <p:sldId id="334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22"/>
    <p:restoredTop sz="90286"/>
  </p:normalViewPr>
  <p:slideViewPr>
    <p:cSldViewPr snapToGrid="0" snapToObjects="1">
      <p:cViewPr>
        <p:scale>
          <a:sx n="84" d="100"/>
          <a:sy n="84" d="100"/>
        </p:scale>
        <p:origin x="169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Human</a:t>
            </a:r>
            <a:r>
              <a:rPr lang="en-US" baseline="0" dirty="0" smtClean="0"/>
              <a:t> readable explanation of 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file opened up in Dreamweaver, but can also be viewed</a:t>
            </a:r>
            <a:r>
              <a:rPr lang="en-US" baseline="0" dirty="0" smtClean="0"/>
              <a:t> in Atom.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much shorter than the CSV to XML script.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basically saying: Import this package, read the file, convert to JSON,</a:t>
            </a:r>
            <a:r>
              <a:rPr lang="en-US" baseline="0" dirty="0" smtClean="0"/>
              <a:t> and print it’s done.  The last line was a learning after going through the previous process and not getting any indication what was happening.  Instead of checking the local directory, I realized by adding a “print” line, once I executed the script in the terminal, I would know it had actually completed.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542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63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JSON and XML are also human readable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size</a:t>
            </a:r>
            <a:r>
              <a:rPr lang="en-US" baseline="0" dirty="0" smtClean="0"/>
              <a:t> comparison; XML is almost twice the size of a CSV file in this case, and JSON is in between.  Typically, JSON files are 2x CSV files, and XML files are 3x that of CSV.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(CSV </a:t>
            </a:r>
            <a:r>
              <a:rPr lang="mr-IN" sz="1200" dirty="0" smtClean="0"/>
              <a:t>–</a:t>
            </a:r>
            <a:r>
              <a:rPr lang="en-US" sz="1200" dirty="0" smtClean="0"/>
              <a:t> internal; XML </a:t>
            </a:r>
            <a:r>
              <a:rPr lang="mr-IN" sz="1200" dirty="0" smtClean="0"/>
              <a:t>–</a:t>
            </a:r>
            <a:r>
              <a:rPr lang="en-US" sz="1200" dirty="0" smtClean="0"/>
              <a:t> RSS feeds; JSON </a:t>
            </a:r>
            <a:r>
              <a:rPr lang="mr-IN" sz="1200" dirty="0" smtClean="0"/>
              <a:t>–</a:t>
            </a:r>
            <a:r>
              <a:rPr lang="en-US" sz="1200" dirty="0" smtClean="0"/>
              <a:t> social media)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974989"/>
            <a:ext cx="10800522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7200" dirty="0" smtClean="0">
                <a:solidFill>
                  <a:srgbClr val="27515E"/>
                </a:solidFill>
              </a:rPr>
              <a:t>Data File Formats &amp; Conversion for N00bs</a:t>
            </a:r>
            <a:endParaRPr lang="en-US" sz="72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944880"/>
            <a:ext cx="1076076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Python &amp; Command Line Basics</a:t>
            </a:r>
          </a:p>
          <a:p>
            <a:endParaRPr lang="en-US" dirty="0" smtClean="0"/>
          </a:p>
          <a:p>
            <a:r>
              <a:rPr lang="en-US" sz="2800" dirty="0" smtClean="0"/>
              <a:t>1.) The command line is used in tandem with a text-editor like Atom.</a:t>
            </a:r>
          </a:p>
          <a:p>
            <a:r>
              <a:rPr lang="en-US" sz="2800" dirty="0" smtClean="0"/>
              <a:t>2.) Scripts can be built in Atom, and executed in the command line.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24936"/>
          <a:stretch/>
        </p:blipFill>
        <p:spPr>
          <a:xfrm>
            <a:off x="5242560" y="1097280"/>
            <a:ext cx="4771114" cy="43377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Script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944880"/>
            <a:ext cx="107607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Script, Translated</a:t>
            </a:r>
          </a:p>
          <a:p>
            <a:endParaRPr lang="en-US" dirty="0" smtClean="0"/>
          </a:p>
          <a:p>
            <a:r>
              <a:rPr lang="en-US" sz="2800" dirty="0" smtClean="0"/>
              <a:t>1.) Read existing CSV file.</a:t>
            </a:r>
          </a:p>
          <a:p>
            <a:r>
              <a:rPr lang="en-US" sz="2800" dirty="0" smtClean="0"/>
              <a:t>2.) Open a new writeable XML file.</a:t>
            </a:r>
          </a:p>
          <a:p>
            <a:r>
              <a:rPr lang="en-US" sz="2800" dirty="0" smtClean="0"/>
              <a:t>3.) Translate CSV row headers into tags.</a:t>
            </a:r>
          </a:p>
          <a:p>
            <a:r>
              <a:rPr lang="en-US" sz="2800" dirty="0" smtClean="0"/>
              <a:t>4.) Add brackets around the tags for each column of information to format as XML.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37129"/>
          <a:stretch/>
        </p:blipFill>
        <p:spPr>
          <a:xfrm>
            <a:off x="2270177" y="1751470"/>
            <a:ext cx="7940624" cy="332293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XML Output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223" y="1968166"/>
            <a:ext cx="6435553" cy="279640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JSON Script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944880"/>
            <a:ext cx="1076076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CSV to JSON Script, Translated</a:t>
            </a:r>
          </a:p>
          <a:p>
            <a:endParaRPr lang="en-US" dirty="0" smtClean="0"/>
          </a:p>
          <a:p>
            <a:r>
              <a:rPr lang="en-US" sz="2800" dirty="0" smtClean="0"/>
              <a:t>1.) Import the pandas package.</a:t>
            </a:r>
          </a:p>
          <a:p>
            <a:r>
              <a:rPr lang="en-US" sz="2800" dirty="0" smtClean="0"/>
              <a:t>2.) Read the CSV file.</a:t>
            </a:r>
          </a:p>
          <a:p>
            <a:r>
              <a:rPr lang="en-US" sz="2800" dirty="0" smtClean="0"/>
              <a:t>3.) Convert to JSON.</a:t>
            </a:r>
          </a:p>
          <a:p>
            <a:r>
              <a:rPr lang="en-US" sz="2800" dirty="0" smtClean="0"/>
              <a:t>4.) Print a “function complete!” line in the terminal once this script has been executed.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71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944880"/>
            <a:ext cx="10760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CSV to </a:t>
            </a:r>
            <a:r>
              <a:rPr lang="en-US" sz="4000" dirty="0" smtClean="0"/>
              <a:t>JSON </a:t>
            </a:r>
            <a:r>
              <a:rPr lang="en-US" sz="4000" dirty="0"/>
              <a:t>Output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r="14000" b="21539"/>
          <a:stretch/>
        </p:blipFill>
        <p:spPr>
          <a:xfrm>
            <a:off x="3167344" y="1779018"/>
            <a:ext cx="5857311" cy="362027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56497" y="960120"/>
            <a:ext cx="3980953" cy="646331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Bonus: Use the Atom-Beautify package to “prettify” </a:t>
            </a:r>
            <a:r>
              <a:rPr lang="en-US" smtClean="0"/>
              <a:t>JSON outputs!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953720"/>
            <a:ext cx="10800522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Sprint Objective</a:t>
            </a:r>
          </a:p>
          <a:p>
            <a:endParaRPr lang="en-US" sz="2800" dirty="0" smtClean="0"/>
          </a:p>
          <a:p>
            <a:r>
              <a:rPr lang="en-US" sz="2800" dirty="0" smtClean="0"/>
              <a:t>Introduce marketers to key file formats, show how they are applicable in the field, and demonstrate basic file conversions.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5739" y="953720"/>
            <a:ext cx="108005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What will we cover today?</a:t>
            </a:r>
          </a:p>
          <a:p>
            <a:endParaRPr lang="en-US" sz="2800" dirty="0" smtClean="0"/>
          </a:p>
          <a:p>
            <a:r>
              <a:rPr lang="en-US" sz="2800" dirty="0" smtClean="0"/>
              <a:t>1.) Examine three file formats: CSV, XML, JSON</a:t>
            </a:r>
          </a:p>
          <a:p>
            <a:r>
              <a:rPr lang="en-US" sz="2800" dirty="0" smtClean="0"/>
              <a:t>2.) Determine why each file type is important. </a:t>
            </a:r>
          </a:p>
          <a:p>
            <a:r>
              <a:rPr lang="en-US" sz="2800" dirty="0" smtClean="0"/>
              <a:t>3.) How Python is used to convert files.</a:t>
            </a:r>
          </a:p>
          <a:p>
            <a:r>
              <a:rPr lang="en-US" sz="2800" dirty="0" smtClean="0"/>
              <a:t>4.) Research scripts to convert CSV files to XML, and CSV files to JSON.</a:t>
            </a:r>
          </a:p>
        </p:txBody>
      </p:sp>
    </p:spTree>
    <p:extLst>
      <p:ext uri="{BB962C8B-B14F-4D97-AF65-F5344CB8AC3E}">
        <p14:creationId xmlns:p14="http://schemas.microsoft.com/office/powerpoint/2010/main" val="170074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5739" y="953720"/>
            <a:ext cx="108005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50" dirty="0" smtClean="0"/>
              <a:t>What are key distinguishing features of the different file formats?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65089" y="2943164"/>
            <a:ext cx="2959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/>
              <a:t>Hierarchies</a:t>
            </a:r>
            <a:endParaRPr lang="en-US" sz="3600" b="1"/>
          </a:p>
        </p:txBody>
      </p:sp>
      <p:sp>
        <p:nvSpPr>
          <p:cNvPr id="12" name="TextBox 11"/>
          <p:cNvSpPr txBox="1"/>
          <p:nvPr/>
        </p:nvSpPr>
        <p:spPr>
          <a:xfrm>
            <a:off x="4616063" y="2943164"/>
            <a:ext cx="2959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smtClean="0"/>
              <a:t>Size</a:t>
            </a:r>
            <a:endParaRPr lang="en-US" sz="3600" b="1"/>
          </a:p>
        </p:txBody>
      </p:sp>
      <p:sp>
        <p:nvSpPr>
          <p:cNvPr id="15" name="TextBox 14"/>
          <p:cNvSpPr txBox="1"/>
          <p:nvPr/>
        </p:nvSpPr>
        <p:spPr>
          <a:xfrm>
            <a:off x="8267037" y="2666166"/>
            <a:ext cx="29598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Human Readability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141609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02716" y="681394"/>
            <a:ext cx="4113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File hierarchy comparison</a:t>
            </a:r>
            <a:endParaRPr lang="en-US" sz="24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35495" y="1447800"/>
            <a:ext cx="3458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CSV</a:t>
            </a:r>
          </a:p>
          <a:p>
            <a:endParaRPr lang="en-US" dirty="0" smtClean="0"/>
          </a:p>
          <a:p>
            <a:r>
              <a:rPr lang="en-US" dirty="0" smtClean="0"/>
              <a:t>Cersei, Arya, Tyrion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26946" y="1447800"/>
            <a:ext cx="37212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XML</a:t>
            </a:r>
          </a:p>
          <a:p>
            <a:endParaRPr lang="en-US" dirty="0" smtClean="0"/>
          </a:p>
          <a:p>
            <a:r>
              <a:rPr lang="en-US" dirty="0"/>
              <a:t>&lt;person&gt;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name&gt; </a:t>
            </a:r>
            <a:r>
              <a:rPr lang="en-US" dirty="0" smtClean="0"/>
              <a:t>Cersei&lt;/</a:t>
            </a:r>
            <a:r>
              <a:rPr lang="en-US" dirty="0"/>
              <a:t>name&gt;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age&gt; </a:t>
            </a:r>
            <a:r>
              <a:rPr lang="en-US" dirty="0" smtClean="0"/>
              <a:t>36 </a:t>
            </a:r>
            <a:r>
              <a:rPr lang="en-US" dirty="0"/>
              <a:t>&lt;/age&gt;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name&gt; </a:t>
            </a:r>
            <a:r>
              <a:rPr lang="en-US" dirty="0" smtClean="0"/>
              <a:t>Arya&lt;/</a:t>
            </a:r>
            <a:r>
              <a:rPr lang="en-US" dirty="0"/>
              <a:t>name&gt; 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&lt;</a:t>
            </a:r>
            <a:r>
              <a:rPr lang="en-US" dirty="0"/>
              <a:t>age&gt; </a:t>
            </a:r>
            <a:r>
              <a:rPr lang="en-US" dirty="0" smtClean="0"/>
              <a:t>14 </a:t>
            </a:r>
            <a:r>
              <a:rPr lang="en-US" dirty="0"/>
              <a:t>&lt;/age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 </a:t>
            </a:r>
            <a:r>
              <a:rPr lang="en-US" dirty="0"/>
              <a:t>&lt;/person&gt;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person&gt; </a:t>
            </a:r>
            <a:endParaRPr lang="en-US" dirty="0" smtClean="0"/>
          </a:p>
          <a:p>
            <a:r>
              <a:rPr lang="en-US" dirty="0" smtClean="0"/>
              <a:t>	&lt;</a:t>
            </a:r>
            <a:r>
              <a:rPr lang="en-US" dirty="0"/>
              <a:t>name&gt; </a:t>
            </a:r>
            <a:r>
              <a:rPr lang="en-US" dirty="0" smtClean="0"/>
              <a:t>Tyrion&lt;/</a:t>
            </a:r>
            <a:r>
              <a:rPr lang="en-US" dirty="0"/>
              <a:t>name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 	&lt;</a:t>
            </a:r>
            <a:r>
              <a:rPr lang="en-US" dirty="0"/>
              <a:t>age&gt; </a:t>
            </a:r>
            <a:r>
              <a:rPr lang="en-US" dirty="0" smtClean="0"/>
              <a:t>34 </a:t>
            </a:r>
            <a:r>
              <a:rPr lang="en-US" dirty="0"/>
              <a:t>&lt;/age&gt;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person&gt;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81221" y="1447800"/>
            <a:ext cx="34588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JSON</a:t>
            </a:r>
          </a:p>
          <a:p>
            <a:endParaRPr lang="en-US" dirty="0" smtClean="0"/>
          </a:p>
          <a:p>
            <a:r>
              <a:rPr lang="en-US" dirty="0"/>
              <a:t>{"name</a:t>
            </a:r>
            <a:r>
              <a:rPr lang="en-US" dirty="0" smtClean="0"/>
              <a:t>":”Cersei","</a:t>
            </a:r>
            <a:r>
              <a:rPr lang="en-US" dirty="0"/>
              <a:t>age</a:t>
            </a:r>
            <a:r>
              <a:rPr lang="en-US" dirty="0" smtClean="0"/>
              <a:t>":”36</a:t>
            </a:r>
            <a:r>
              <a:rPr lang="en-US" dirty="0"/>
              <a:t>"},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{"name</a:t>
            </a:r>
            <a:r>
              <a:rPr lang="en-US" dirty="0" smtClean="0"/>
              <a:t>":”Arya","</a:t>
            </a:r>
            <a:r>
              <a:rPr lang="en-US" dirty="0"/>
              <a:t>age</a:t>
            </a:r>
            <a:r>
              <a:rPr lang="en-US" dirty="0" smtClean="0"/>
              <a:t>":”14"},</a:t>
            </a:r>
            <a:r>
              <a:rPr lang="en-US" dirty="0"/>
              <a:t> 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{"name</a:t>
            </a:r>
            <a:r>
              <a:rPr lang="en-US" dirty="0" smtClean="0"/>
              <a:t>":”Tyrion","</a:t>
            </a:r>
            <a:r>
              <a:rPr lang="en-US" dirty="0"/>
              <a:t>age</a:t>
            </a:r>
            <a:r>
              <a:rPr lang="en-US" dirty="0" smtClean="0"/>
              <a:t>":”34"}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194313" y="1920240"/>
            <a:ext cx="0" cy="2804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940040" y="1920240"/>
            <a:ext cx="0" cy="2804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b="10151"/>
          <a:stretch/>
        </p:blipFill>
        <p:spPr>
          <a:xfrm>
            <a:off x="726643" y="1340522"/>
            <a:ext cx="3559153" cy="34295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b="6295"/>
          <a:stretch/>
        </p:blipFill>
        <p:spPr>
          <a:xfrm>
            <a:off x="4398739" y="1181588"/>
            <a:ext cx="3668271" cy="37257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/>
          <a:srcRect b="8068"/>
          <a:stretch/>
        </p:blipFill>
        <p:spPr>
          <a:xfrm>
            <a:off x="8210857" y="1340522"/>
            <a:ext cx="3566411" cy="35047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2716" y="681394"/>
            <a:ext cx="3294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File </a:t>
            </a:r>
            <a:r>
              <a:rPr lang="en-US" sz="2400" b="1" smtClean="0"/>
              <a:t>size comparison</a:t>
            </a:r>
            <a:endParaRPr lang="en-US" sz="2400" b="1"/>
          </a:p>
        </p:txBody>
      </p:sp>
      <p:sp>
        <p:nvSpPr>
          <p:cNvPr id="6" name="TextBox 5"/>
          <p:cNvSpPr txBox="1"/>
          <p:nvPr/>
        </p:nvSpPr>
        <p:spPr>
          <a:xfrm>
            <a:off x="1661160" y="490728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93 kb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356574" y="4845401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114 kb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9266377" y="4845299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163kb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95739" y="1324927"/>
            <a:ext cx="108005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/>
              <a:t>When would you use these types of files?</a:t>
            </a:r>
          </a:p>
          <a:p>
            <a:endParaRPr lang="en-US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600" dirty="0"/>
              <a:t>CSV: Transferring large amounts of data.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JSON: Web applications.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XML: Document markups.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95739" y="1324927"/>
            <a:ext cx="1080052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/>
              <a:t>How does this apply to marketers?</a:t>
            </a:r>
          </a:p>
          <a:p>
            <a:endParaRPr lang="en-US" sz="36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600" dirty="0"/>
              <a:t>CSV: Pulling large data sets out of </a:t>
            </a:r>
            <a:r>
              <a:rPr lang="en-US" sz="3600" dirty="0" smtClean="0"/>
              <a:t>CRMs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JSON: Extracting data from social media platforms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XML: RSS feeds for Google alerts about the business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944880"/>
            <a:ext cx="10760766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File Conversion Process</a:t>
            </a:r>
          </a:p>
          <a:p>
            <a:endParaRPr lang="en-US" dirty="0" smtClean="0"/>
          </a:p>
          <a:p>
            <a:r>
              <a:rPr lang="en-US" sz="2800" dirty="0" smtClean="0"/>
              <a:t>1.) Determine which file types are being converted.</a:t>
            </a:r>
          </a:p>
          <a:p>
            <a:r>
              <a:rPr lang="en-US" sz="2800" dirty="0" smtClean="0"/>
              <a:t>2.) Research Python scripts online.</a:t>
            </a:r>
          </a:p>
          <a:p>
            <a:r>
              <a:rPr lang="en-US" sz="2800" dirty="0" smtClean="0"/>
              <a:t>3.) Build scripts in Atom.</a:t>
            </a:r>
          </a:p>
          <a:p>
            <a:r>
              <a:rPr lang="en-US" sz="2800" dirty="0" smtClean="0"/>
              <a:t>4.) Execute scripts in command line/terminal.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5876</TotalTime>
  <Words>578</Words>
  <Application>Microsoft Macintosh PowerPoint</Application>
  <PresentationFormat>Widescreen</PresentationFormat>
  <Paragraphs>102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78</cp:revision>
  <dcterms:created xsi:type="dcterms:W3CDTF">2017-10-26T06:05:04Z</dcterms:created>
  <dcterms:modified xsi:type="dcterms:W3CDTF">2017-11-17T05:21:21Z</dcterms:modified>
</cp:coreProperties>
</file>

<file path=docProps/thumbnail.jpeg>
</file>